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d84a9cae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d84a9cae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d84a9cae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d84a9cae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d84a9cae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d84a9cae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d84a9cae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d84a9cae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d84a9cae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d84a9cae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d84a9cae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d84a9cae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d84a9cae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d84a9cae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d84a9cae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d84a9cae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d84a9cae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d84a9cae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d84a9cae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d84a9cae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d84a9cae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d84a9cae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d84a9cae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d84a9cae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d84a9cae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d84a9cae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d84a9cae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d84a9cae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d84a9cae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d84a9cae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raphics.reuters.com/UKRAINE-CRISIS/zdpxokdxzvx/"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ft.com/content/4351d5b0-0888-4b47-9368-6bc4dfbccbf5"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ukrstream.tv/en/liveuamap"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Ukraine Damage Map</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Maciej Kutyła &amp; Tymoteusz Zapała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UA Damage Map </a:t>
            </a:r>
            <a:endParaRPr/>
          </a:p>
        </p:txBody>
      </p:sp>
      <p:sp>
        <p:nvSpPr>
          <p:cNvPr id="144" name="Google Shape;144;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l" sz="1700"/>
              <a:t>We have created a fully functional website (also suitable for use with a telephone) that allows you to report damage degree and thus also determines whether both public buildings and apartment blocks are working. The purpose of the app is to enable residents to spread information quickly and efficiently. You don't know if the nearby post office or hospital is working? Check it out in our app!</a:t>
            </a:r>
            <a:endParaRPr sz="1700"/>
          </a:p>
          <a:p>
            <a:pPr indent="0" lvl="0" marL="0" rtl="0" algn="just">
              <a:spcBef>
                <a:spcPts val="1200"/>
              </a:spcBef>
              <a:spcAft>
                <a:spcPts val="0"/>
              </a:spcAft>
              <a:buNone/>
            </a:pPr>
            <a:r>
              <a:t/>
            </a:r>
            <a:endParaRPr sz="1700"/>
          </a:p>
          <a:p>
            <a:pPr indent="0" lvl="0" marL="0" rtl="0" algn="just">
              <a:spcBef>
                <a:spcPts val="1200"/>
              </a:spcBef>
              <a:spcAft>
                <a:spcPts val="1200"/>
              </a:spcAft>
              <a:buNone/>
            </a:pPr>
            <a:r>
              <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App presentation</a:t>
            </a:r>
            <a:endParaRPr/>
          </a:p>
        </p:txBody>
      </p:sp>
      <p:sp>
        <p:nvSpPr>
          <p:cNvPr id="150" name="Google Shape;150;p23"/>
          <p:cNvSpPr txBox="1"/>
          <p:nvPr>
            <p:ph idx="1" type="body"/>
          </p:nvPr>
        </p:nvSpPr>
        <p:spPr>
          <a:xfrm>
            <a:off x="729450" y="2078875"/>
            <a:ext cx="7688700" cy="226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1200"/>
              </a:spcBef>
              <a:spcAft>
                <a:spcPts val="0"/>
              </a:spcAft>
              <a:buNone/>
            </a:pPr>
            <a:r>
              <a:rPr lang="pl" sz="1700"/>
              <a:t>something serious here</a:t>
            </a:r>
            <a:endParaRPr sz="1700"/>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Tech stack</a:t>
            </a:r>
            <a:endParaRPr/>
          </a:p>
          <a:p>
            <a:pPr indent="0" lvl="0" marL="0" rtl="0" algn="l">
              <a:spcBef>
                <a:spcPts val="0"/>
              </a:spcBef>
              <a:spcAft>
                <a:spcPts val="0"/>
              </a:spcAft>
              <a:buNone/>
            </a:pPr>
            <a:r>
              <a:t/>
            </a:r>
            <a:endParaRPr/>
          </a:p>
        </p:txBody>
      </p:sp>
      <p:sp>
        <p:nvSpPr>
          <p:cNvPr id="156" name="Google Shape;156;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l"/>
              <a:t>ReactJs, NestJs</a:t>
            </a:r>
            <a:endParaRPr/>
          </a:p>
          <a:p>
            <a:pPr indent="-311150" lvl="0" marL="457200" rtl="0" algn="l">
              <a:spcBef>
                <a:spcPts val="0"/>
              </a:spcBef>
              <a:spcAft>
                <a:spcPts val="0"/>
              </a:spcAft>
              <a:buSzPts val="1300"/>
              <a:buChar char="●"/>
            </a:pPr>
            <a:r>
              <a:rPr lang="pl"/>
              <a:t>Docker</a:t>
            </a:r>
            <a:endParaRPr/>
          </a:p>
          <a:p>
            <a:pPr indent="-311150" lvl="0" marL="457200" rtl="0" algn="l">
              <a:spcBef>
                <a:spcPts val="0"/>
              </a:spcBef>
              <a:spcAft>
                <a:spcPts val="0"/>
              </a:spcAft>
              <a:buSzPts val="1300"/>
              <a:buChar char="●"/>
            </a:pPr>
            <a:r>
              <a:rPr lang="pl"/>
              <a:t>Heroku</a:t>
            </a:r>
            <a:endParaRPr/>
          </a:p>
          <a:p>
            <a:pPr indent="-311150" lvl="0" marL="457200" rtl="0" algn="l">
              <a:spcBef>
                <a:spcPts val="0"/>
              </a:spcBef>
              <a:spcAft>
                <a:spcPts val="0"/>
              </a:spcAft>
              <a:buSzPts val="1300"/>
              <a:buChar char="●"/>
            </a:pPr>
            <a:r>
              <a:rPr lang="pl"/>
              <a:t>REST Api</a:t>
            </a:r>
            <a:endParaRPr/>
          </a:p>
          <a:p>
            <a:pPr indent="-311150" lvl="0" marL="457200" rtl="0" algn="l">
              <a:spcBef>
                <a:spcPts val="0"/>
              </a:spcBef>
              <a:spcAft>
                <a:spcPts val="0"/>
              </a:spcAft>
              <a:buSzPts val="1300"/>
              <a:buChar char="●"/>
            </a:pPr>
            <a:r>
              <a:rPr lang="pl"/>
              <a:t>JS &amp;  TypeScript</a:t>
            </a:r>
            <a:endParaRPr/>
          </a:p>
          <a:p>
            <a:pPr indent="-311150" lvl="0" marL="457200" rtl="0" algn="l">
              <a:spcBef>
                <a:spcPts val="0"/>
              </a:spcBef>
              <a:spcAft>
                <a:spcPts val="0"/>
              </a:spcAft>
              <a:buSzPts val="1300"/>
              <a:buChar char="●"/>
            </a:pPr>
            <a:r>
              <a:rPr lang="pl"/>
              <a:t>Github (over 24 commits in 24 hours)</a:t>
            </a:r>
            <a:endParaRPr/>
          </a:p>
          <a:p>
            <a:pPr indent="-311150" lvl="0" marL="457200" rtl="0" algn="l">
              <a:spcBef>
                <a:spcPts val="0"/>
              </a:spcBef>
              <a:spcAft>
                <a:spcPts val="0"/>
              </a:spcAft>
              <a:buSzPts val="1300"/>
              <a:buChar char="●"/>
            </a:pPr>
            <a:r>
              <a:rPr lang="pl"/>
              <a:t>Lots of JS libraries (mainly react-map-gl)</a:t>
            </a:r>
            <a:endParaRPr/>
          </a:p>
          <a:p>
            <a:pPr indent="-311150" lvl="0" marL="457200" rtl="0" algn="l">
              <a:spcBef>
                <a:spcPts val="0"/>
              </a:spcBef>
              <a:spcAft>
                <a:spcPts val="0"/>
              </a:spcAft>
              <a:buSzPts val="1300"/>
              <a:buChar char="●"/>
            </a:pPr>
            <a:r>
              <a:rPr lang="pl"/>
              <a:t>Two developers and one cat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5"/>
          <p:cNvPicPr preferRelativeResize="0"/>
          <p:nvPr/>
        </p:nvPicPr>
        <p:blipFill>
          <a:blip r:embed="rId3">
            <a:alphaModFix/>
          </a:blip>
          <a:stretch>
            <a:fillRect/>
          </a:stretch>
        </p:blipFill>
        <p:spPr>
          <a:xfrm>
            <a:off x="630302" y="646113"/>
            <a:ext cx="2844450" cy="3851276"/>
          </a:xfrm>
          <a:prstGeom prst="rect">
            <a:avLst/>
          </a:prstGeom>
          <a:noFill/>
          <a:ln>
            <a:noFill/>
          </a:ln>
        </p:spPr>
      </p:pic>
      <p:pic>
        <p:nvPicPr>
          <p:cNvPr id="164" name="Google Shape;164;p25"/>
          <p:cNvPicPr preferRelativeResize="0"/>
          <p:nvPr/>
        </p:nvPicPr>
        <p:blipFill>
          <a:blip r:embed="rId4">
            <a:alphaModFix/>
          </a:blip>
          <a:stretch>
            <a:fillRect/>
          </a:stretch>
        </p:blipFill>
        <p:spPr>
          <a:xfrm>
            <a:off x="5679800" y="646113"/>
            <a:ext cx="3200832" cy="3851275"/>
          </a:xfrm>
          <a:prstGeom prst="rect">
            <a:avLst/>
          </a:prstGeom>
          <a:noFill/>
          <a:ln>
            <a:noFill/>
          </a:ln>
        </p:spPr>
      </p:pic>
      <p:pic>
        <p:nvPicPr>
          <p:cNvPr id="165" name="Google Shape;165;p25"/>
          <p:cNvPicPr preferRelativeResize="0"/>
          <p:nvPr/>
        </p:nvPicPr>
        <p:blipFill>
          <a:blip r:embed="rId5">
            <a:alphaModFix/>
          </a:blip>
          <a:stretch>
            <a:fillRect/>
          </a:stretch>
        </p:blipFill>
        <p:spPr>
          <a:xfrm>
            <a:off x="3268499" y="646138"/>
            <a:ext cx="2779551" cy="385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Next steps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Next steps</a:t>
            </a:r>
            <a:endParaRPr/>
          </a:p>
        </p:txBody>
      </p:sp>
      <p:sp>
        <p:nvSpPr>
          <p:cNvPr id="176" name="Google Shape;176;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pl" sz="1700"/>
              <a:t>PWA application → available on all </a:t>
            </a:r>
            <a:r>
              <a:rPr lang="pl" sz="1700"/>
              <a:t>platforms;</a:t>
            </a:r>
            <a:endParaRPr sz="1700"/>
          </a:p>
          <a:p>
            <a:pPr indent="-336550" lvl="0" marL="457200" rtl="0" algn="l">
              <a:spcBef>
                <a:spcPts val="0"/>
              </a:spcBef>
              <a:spcAft>
                <a:spcPts val="0"/>
              </a:spcAft>
              <a:buSzPts val="1700"/>
              <a:buChar char="●"/>
            </a:pPr>
            <a:r>
              <a:rPr lang="pl" sz="1700"/>
              <a:t>push notifications →  always be up to date;</a:t>
            </a:r>
            <a:endParaRPr sz="1700"/>
          </a:p>
          <a:p>
            <a:pPr indent="-336550" lvl="0" marL="457200" rtl="0" algn="l">
              <a:spcBef>
                <a:spcPts val="0"/>
              </a:spcBef>
              <a:spcAft>
                <a:spcPts val="0"/>
              </a:spcAft>
              <a:buSzPts val="1700"/>
              <a:buChar char="●"/>
            </a:pPr>
            <a:r>
              <a:rPr lang="pl" sz="1700"/>
              <a:t>admin panel → reports validation;</a:t>
            </a:r>
            <a:endParaRPr sz="1700"/>
          </a:p>
          <a:p>
            <a:pPr indent="-336550" lvl="0" marL="457200" rtl="0" algn="l">
              <a:spcBef>
                <a:spcPts val="0"/>
              </a:spcBef>
              <a:spcAft>
                <a:spcPts val="0"/>
              </a:spcAft>
              <a:buSzPts val="1700"/>
              <a:buChar char="●"/>
            </a:pPr>
            <a:r>
              <a:rPr lang="pl" sz="1700"/>
              <a:t>adding images → to better </a:t>
            </a:r>
            <a:r>
              <a:rPr lang="pl" sz="1700"/>
              <a:t>verification</a:t>
            </a:r>
            <a:endParaRPr sz="1700"/>
          </a:p>
          <a:p>
            <a:pPr indent="-336550" lvl="0" marL="457200" rtl="0" algn="l">
              <a:spcBef>
                <a:spcPts val="0"/>
              </a:spcBef>
              <a:spcAft>
                <a:spcPts val="0"/>
              </a:spcAft>
              <a:buSzPts val="1700"/>
              <a:buChar char="●"/>
            </a:pPr>
            <a:r>
              <a:rPr lang="pl" sz="1700"/>
              <a:t>more complicated algorithms for similar building searching</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Thank you for attention and this great adventure!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Table of Contents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pl"/>
              <a:t>Current solutions</a:t>
            </a:r>
            <a:endParaRPr/>
          </a:p>
          <a:p>
            <a:pPr indent="-311150" lvl="0" marL="457200" rtl="0" algn="l">
              <a:spcBef>
                <a:spcPts val="0"/>
              </a:spcBef>
              <a:spcAft>
                <a:spcPts val="0"/>
              </a:spcAft>
              <a:buSzPts val="1300"/>
              <a:buAutoNum type="arabicPeriod"/>
            </a:pPr>
            <a:r>
              <a:rPr lang="pl"/>
              <a:t>Our contribution </a:t>
            </a:r>
            <a:endParaRPr/>
          </a:p>
          <a:p>
            <a:pPr indent="-298450" lvl="1" marL="914400" rtl="0" algn="l">
              <a:spcBef>
                <a:spcPts val="0"/>
              </a:spcBef>
              <a:spcAft>
                <a:spcPts val="0"/>
              </a:spcAft>
              <a:buSzPts val="1100"/>
              <a:buAutoNum type="alphaLcPeriod"/>
            </a:pPr>
            <a:r>
              <a:rPr lang="pl"/>
              <a:t>Idea</a:t>
            </a:r>
            <a:endParaRPr/>
          </a:p>
          <a:p>
            <a:pPr indent="-298450" lvl="1" marL="914400" rtl="0" algn="l">
              <a:spcBef>
                <a:spcPts val="0"/>
              </a:spcBef>
              <a:spcAft>
                <a:spcPts val="0"/>
              </a:spcAft>
              <a:buSzPts val="1100"/>
              <a:buAutoNum type="alphaLcPeriod"/>
            </a:pPr>
            <a:r>
              <a:rPr lang="pl"/>
              <a:t>App presentation</a:t>
            </a:r>
            <a:endParaRPr/>
          </a:p>
          <a:p>
            <a:pPr indent="-298450" lvl="1" marL="914400" rtl="0" algn="l">
              <a:spcBef>
                <a:spcPts val="0"/>
              </a:spcBef>
              <a:spcAft>
                <a:spcPts val="0"/>
              </a:spcAft>
              <a:buSzPts val="1100"/>
              <a:buAutoNum type="alphaLcPeriod"/>
            </a:pPr>
            <a:r>
              <a:rPr lang="pl"/>
              <a:t>Tech stack</a:t>
            </a:r>
            <a:endParaRPr/>
          </a:p>
          <a:p>
            <a:pPr indent="-311150" lvl="0" marL="457200" rtl="0" algn="l">
              <a:spcBef>
                <a:spcPts val="0"/>
              </a:spcBef>
              <a:spcAft>
                <a:spcPts val="0"/>
              </a:spcAft>
              <a:buSzPts val="1300"/>
              <a:buAutoNum type="arabicPeriod"/>
            </a:pPr>
            <a:r>
              <a:rPr lang="pl"/>
              <a:t>Next steps</a:t>
            </a:r>
            <a:endParaRPr/>
          </a:p>
          <a:p>
            <a:pPr indent="0" lvl="0" marL="0" rtl="0" algn="l">
              <a:spcBef>
                <a:spcPts val="1200"/>
              </a:spcBef>
              <a:spcAft>
                <a:spcPts val="1200"/>
              </a:spcAft>
              <a:buNone/>
            </a:pPr>
            <a:r>
              <a:t/>
            </a:r>
            <a:endParaRPr/>
          </a:p>
        </p:txBody>
      </p:sp>
      <p:pic>
        <p:nvPicPr>
          <p:cNvPr id="94" name="Google Shape;94;p14"/>
          <p:cNvPicPr preferRelativeResize="0"/>
          <p:nvPr/>
        </p:nvPicPr>
        <p:blipFill>
          <a:blip r:embed="rId3">
            <a:alphaModFix/>
          </a:blip>
          <a:stretch>
            <a:fillRect/>
          </a:stretch>
        </p:blipFill>
        <p:spPr>
          <a:xfrm>
            <a:off x="3202100" y="1318650"/>
            <a:ext cx="600075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Current solutions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Current solutions - </a:t>
            </a:r>
            <a:r>
              <a:rPr lang="pl" u="sng">
                <a:solidFill>
                  <a:schemeClr val="hlink"/>
                </a:solidFill>
                <a:hlinkClick r:id="rId3"/>
              </a:rPr>
              <a:t>Reuters</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16"/>
          <p:cNvPicPr preferRelativeResize="0"/>
          <p:nvPr/>
        </p:nvPicPr>
        <p:blipFill>
          <a:blip r:embed="rId4">
            <a:alphaModFix/>
          </a:blip>
          <a:stretch>
            <a:fillRect/>
          </a:stretch>
        </p:blipFill>
        <p:spPr>
          <a:xfrm>
            <a:off x="1716750" y="1853851"/>
            <a:ext cx="5710499" cy="2847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Current solutions - </a:t>
            </a:r>
            <a:r>
              <a:rPr lang="pl" u="sng">
                <a:solidFill>
                  <a:schemeClr val="hlink"/>
                </a:solidFill>
                <a:hlinkClick r:id="rId3"/>
              </a:rPr>
              <a:t>ft.com</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17"/>
          <p:cNvPicPr preferRelativeResize="0"/>
          <p:nvPr/>
        </p:nvPicPr>
        <p:blipFill>
          <a:blip r:embed="rId4">
            <a:alphaModFix/>
          </a:blip>
          <a:stretch>
            <a:fillRect/>
          </a:stretch>
        </p:blipFill>
        <p:spPr>
          <a:xfrm>
            <a:off x="1799850" y="1919575"/>
            <a:ext cx="5547901" cy="2936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Current solutions - </a:t>
            </a:r>
            <a:r>
              <a:rPr lang="pl" u="sng">
                <a:solidFill>
                  <a:schemeClr val="hlink"/>
                </a:solidFill>
                <a:hlinkClick r:id="rId3"/>
              </a:rPr>
              <a:t>ukrsteam.tv</a:t>
            </a:r>
            <a:endParaRPr/>
          </a:p>
        </p:txBody>
      </p:sp>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18"/>
          <p:cNvPicPr preferRelativeResize="0"/>
          <p:nvPr/>
        </p:nvPicPr>
        <p:blipFill>
          <a:blip r:embed="rId4">
            <a:alphaModFix/>
          </a:blip>
          <a:stretch>
            <a:fillRect/>
          </a:stretch>
        </p:blipFill>
        <p:spPr>
          <a:xfrm>
            <a:off x="1907459" y="2078875"/>
            <a:ext cx="5332676" cy="307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Our contribution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Our idea</a:t>
            </a:r>
            <a:endParaRPr/>
          </a:p>
        </p:txBody>
      </p:sp>
      <p:sp>
        <p:nvSpPr>
          <p:cNvPr id="131" name="Google Shape;131;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SzPts val="1700"/>
              <a:buChar char="●"/>
            </a:pPr>
            <a:r>
              <a:rPr lang="pl" sz="1700"/>
              <a:t>We want to help Ukrainians who stayed in their country;</a:t>
            </a:r>
            <a:endParaRPr sz="1700"/>
          </a:p>
          <a:p>
            <a:pPr indent="-336550" lvl="0" marL="457200" rtl="0" algn="just">
              <a:spcBef>
                <a:spcPts val="0"/>
              </a:spcBef>
              <a:spcAft>
                <a:spcPts val="0"/>
              </a:spcAft>
              <a:buSzPts val="1700"/>
              <a:buChar char="●"/>
            </a:pPr>
            <a:r>
              <a:rPr lang="pl" sz="1700"/>
              <a:t>We want to make their lives easier in these special times;</a:t>
            </a:r>
            <a:endParaRPr sz="1700"/>
          </a:p>
          <a:p>
            <a:pPr indent="-336550" lvl="0" marL="457200" rtl="0" algn="just">
              <a:spcBef>
                <a:spcPts val="0"/>
              </a:spcBef>
              <a:spcAft>
                <a:spcPts val="0"/>
              </a:spcAft>
              <a:buSzPts val="1700"/>
              <a:buChar char="●"/>
            </a:pPr>
            <a:r>
              <a:rPr lang="pl" sz="1700"/>
              <a:t>We want to create something that will be really useful and will be used.</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1"/>
          <p:cNvPicPr preferRelativeResize="0"/>
          <p:nvPr/>
        </p:nvPicPr>
        <p:blipFill>
          <a:blip r:embed="rId3">
            <a:alphaModFix/>
          </a:blip>
          <a:stretch>
            <a:fillRect/>
          </a:stretch>
        </p:blipFill>
        <p:spPr>
          <a:xfrm>
            <a:off x="1742462" y="692714"/>
            <a:ext cx="5662676" cy="422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